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6027B9-675F-F24C-AF79-5D8F1F1F681F}" v="1" dt="2026-01-14T10:10:39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5" d="100"/>
          <a:sy n="75" d="100"/>
        </p:scale>
        <p:origin x="3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 Scherer" userId="6aea4192-9090-4a38-ac71-a62ff517a40e" providerId="ADAL" clId="{4B809037-BD7C-509D-BA3F-BBA3AC24FAFD}"/>
    <pc:docChg chg="undo custSel modSld">
      <pc:chgData name="Carolin Scherer" userId="6aea4192-9090-4a38-ac71-a62ff517a40e" providerId="ADAL" clId="{4B809037-BD7C-509D-BA3F-BBA3AC24FAFD}" dt="2026-01-14T10:10:39.485" v="27" actId="14826"/>
      <pc:docMkLst>
        <pc:docMk/>
      </pc:docMkLst>
      <pc:sldChg chg="modSp mod">
        <pc:chgData name="Carolin Scherer" userId="6aea4192-9090-4a38-ac71-a62ff517a40e" providerId="ADAL" clId="{4B809037-BD7C-509D-BA3F-BBA3AC24FAFD}" dt="2026-01-14T10:10:39.485" v="27" actId="14826"/>
        <pc:sldMkLst>
          <pc:docMk/>
          <pc:sldMk cId="3317257675" sldId="257"/>
        </pc:sldMkLst>
        <pc:picChg chg="mod">
          <ac:chgData name="Carolin Scherer" userId="6aea4192-9090-4a38-ac71-a62ff517a40e" providerId="ADAL" clId="{4B809037-BD7C-509D-BA3F-BBA3AC24FAFD}" dt="2026-01-14T10:10:39.485" v="27" actId="14826"/>
          <ac:picMkLst>
            <pc:docMk/>
            <pc:sldMk cId="3317257675" sldId="257"/>
            <ac:picMk id="5" creationId="{407757F9-C0FB-994C-3703-1D97905C5A0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628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48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97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7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6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29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13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058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4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997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2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71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70027-6963-B7E0-453F-A8D6794B6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07757F9-C0FB-994C-3703-1D97905C5A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6353"/>
            <a:ext cx="7559673" cy="1068518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E262B72B-8E1F-C16F-D5BB-9CDF29030F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6329" y="6205583"/>
            <a:ext cx="6120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>
                <a:latin typeface="BaWue Sans" pitchFamily="2" charset="77"/>
              </a:rPr>
              <a:t>Max Mustermann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B29B831-D357-9445-AB9E-E8F918A089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7298" y="6867205"/>
            <a:ext cx="5040000" cy="90300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800"/>
              </a:lnSpc>
              <a:buNone/>
            </a:pPr>
            <a:r>
              <a:rPr lang="de-DE" sz="1200">
                <a:effectLst/>
                <a:latin typeface="BaWue Sans" pitchFamily="2" charset="77"/>
              </a:rPr>
              <a:t>hier steht ein Freitext beispielsweise Angaben wie zurückgelegte km oder vermiedenes CO2 </a:t>
            </a:r>
            <a:r>
              <a:rPr lang="de-DE" sz="1200" err="1">
                <a:latin typeface="BaWue Sans" pitchFamily="2" charset="77"/>
              </a:rPr>
              <a:t>Lorem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ipsum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dolor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sit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amet</a:t>
            </a:r>
            <a:r>
              <a:rPr lang="de-DE" sz="1200">
                <a:latin typeface="BaWue Sans" pitchFamily="2" charset="77"/>
              </a:rPr>
              <a:t>, </a:t>
            </a:r>
            <a:r>
              <a:rPr lang="de-DE" sz="1200" err="1">
                <a:latin typeface="BaWue Sans" pitchFamily="2" charset="77"/>
              </a:rPr>
              <a:t>consetetur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sadipscing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elitr</a:t>
            </a:r>
            <a:r>
              <a:rPr lang="de-DE" sz="1200">
                <a:latin typeface="BaWue Sans" pitchFamily="2" charset="77"/>
              </a:rPr>
              <a:t>, sed </a:t>
            </a:r>
            <a:r>
              <a:rPr lang="de-DE" sz="1200" err="1">
                <a:latin typeface="BaWue Sans" pitchFamily="2" charset="77"/>
              </a:rPr>
              <a:t>diam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nonumy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eirmod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tempor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invidunt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ut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labore</a:t>
            </a:r>
            <a:r>
              <a:rPr lang="de-DE" sz="1200">
                <a:latin typeface="BaWue Sans" pitchFamily="2" charset="77"/>
              </a:rPr>
              <a:t> et </a:t>
            </a:r>
            <a:r>
              <a:rPr lang="de-DE" sz="1200" err="1">
                <a:latin typeface="BaWue Sans" pitchFamily="2" charset="77"/>
              </a:rPr>
              <a:t>dolore</a:t>
            </a:r>
            <a:r>
              <a:rPr lang="de-DE" sz="1200">
                <a:latin typeface="BaWue Sans" pitchFamily="2" charset="77"/>
              </a:rPr>
              <a:t> magna </a:t>
            </a:r>
            <a:r>
              <a:rPr lang="de-DE" sz="1200" err="1">
                <a:latin typeface="BaWue Sans" pitchFamily="2" charset="77"/>
              </a:rPr>
              <a:t>aliquyam</a:t>
            </a:r>
            <a:r>
              <a:rPr lang="de-DE" sz="1200">
                <a:latin typeface="BaWue Sans" pitchFamily="2" charset="77"/>
              </a:rPr>
              <a:t> erat, sed </a:t>
            </a:r>
            <a:r>
              <a:rPr lang="de-DE" sz="1200" err="1">
                <a:latin typeface="BaWue Sans" pitchFamily="2" charset="77"/>
              </a:rPr>
              <a:t>diam</a:t>
            </a:r>
            <a:r>
              <a:rPr lang="de-DE" sz="1200">
                <a:latin typeface="BaWue Sans" pitchFamily="2" charset="77"/>
              </a:rPr>
              <a:t> </a:t>
            </a:r>
            <a:r>
              <a:rPr lang="de-DE" sz="1200" err="1">
                <a:latin typeface="BaWue Sans" pitchFamily="2" charset="77"/>
              </a:rPr>
              <a:t>voluptua</a:t>
            </a:r>
            <a:r>
              <a:rPr lang="de-DE" sz="1200">
                <a:latin typeface="BaWue Sans" pitchFamily="2" charset="77"/>
              </a:rPr>
              <a:t>. </a:t>
            </a:r>
            <a:endParaRPr lang="de-DE" sz="1200">
              <a:effectLst/>
              <a:latin typeface="BaWue Sans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8E263A2-3F18-F6CF-9C63-7E0C63CEBF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7590" y="7991599"/>
            <a:ext cx="3996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>
                <a:latin typeface="BaWue Sans SemiBold" pitchFamily="2" charset="77"/>
              </a:rPr>
              <a:t>Kommune, den TT.MM.JJJJ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A7F0D07-6895-BB35-B103-F5A57A82B8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7300" y="8849428"/>
            <a:ext cx="3996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000">
                <a:latin typeface="BaWue Sans" pitchFamily="2" charset="77"/>
              </a:rPr>
              <a:t>Max Mustermann, Bürgermeister Kommune </a:t>
            </a:r>
            <a:r>
              <a:rPr lang="de-DE" sz="1000" err="1">
                <a:latin typeface="BaWue Sans" pitchFamily="2" charset="77"/>
              </a:rPr>
              <a:t>xy</a:t>
            </a:r>
            <a:endParaRPr lang="de-DE" sz="1000">
              <a:latin typeface="BaWue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1725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adKULTUR CMYK">
      <a:dk1>
        <a:srgbClr val="150D0D"/>
      </a:dk1>
      <a:lt1>
        <a:srgbClr val="FFFFFF"/>
      </a:lt1>
      <a:dk2>
        <a:srgbClr val="150D0D"/>
      </a:dk2>
      <a:lt2>
        <a:srgbClr val="ECE8E4"/>
      </a:lt2>
      <a:accent1>
        <a:srgbClr val="174489"/>
      </a:accent1>
      <a:accent2>
        <a:srgbClr val="D7117D"/>
      </a:accent2>
      <a:accent3>
        <a:srgbClr val="23224C"/>
      </a:accent3>
      <a:accent4>
        <a:srgbClr val="1585BA"/>
      </a:accent4>
      <a:accent5>
        <a:srgbClr val="8ED1E8"/>
      </a:accent5>
      <a:accent6>
        <a:srgbClr val="43327B"/>
      </a:accent6>
      <a:hlink>
        <a:srgbClr val="150D0D"/>
      </a:hlink>
      <a:folHlink>
        <a:srgbClr val="17448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5FA22ADF4BF34CBC0D0497FC271CE6" ma:contentTypeVersion="34" ma:contentTypeDescription="Ein neues Dokument erstellen." ma:contentTypeScope="" ma:versionID="6b8c77cc6bd63baa7ab5ec9125cb9f17">
  <xsd:schema xmlns:xsd="http://www.w3.org/2001/XMLSchema" xmlns:xs="http://www.w3.org/2001/XMLSchema" xmlns:p="http://schemas.microsoft.com/office/2006/metadata/properties" xmlns:ns2="eb3cc66f-2032-400d-83a4-9d99337f4242" xmlns:ns3="a79f8e6b-e95f-4fcc-b1e3-72903fc9b72b" xmlns:ns4="36a151ac-043f-4a6a-8e91-d2a3b8729d7e" xmlns:ns5="2afbd36a-a117-44e4-8465-5b6b063f8e01" targetNamespace="http://schemas.microsoft.com/office/2006/metadata/properties" ma:root="true" ma:fieldsID="efe440bdc82e19f9761f0282eaa78d32" ns2:_="" ns3:_="" ns4:_="" ns5:_="">
    <xsd:import namespace="eb3cc66f-2032-400d-83a4-9d99337f4242"/>
    <xsd:import namespace="a79f8e6b-e95f-4fcc-b1e3-72903fc9b72b"/>
    <xsd:import namespace="36a151ac-043f-4a6a-8e91-d2a3b8729d7e"/>
    <xsd:import namespace="2afbd36a-a117-44e4-8465-5b6b063f8e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MediaServiceLocation" minOccurs="0"/>
                <xsd:element ref="ns4:MediaLengthInSeconds" minOccurs="0"/>
                <xsd:element ref="ns4:MediaServiceBillingMetadata" minOccurs="0"/>
                <xsd:element ref="ns2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cc66f-2032-400d-83a4-9d99337f42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effff48-cca9-4807-8ad1-02586ec8c4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f8e6b-e95f-4fcc-b1e3-72903fc9b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151ac-043f-4a6a-8e91-d2a3b8729d7e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bd36a-a117-44e4-8465-5b6b063f8e0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0852116-a0d5-482b-95fd-d6e5d9e9849d}" ma:internalName="TaxCatchAll" ma:showField="CatchAllData" ma:web="2afbd36a-a117-44e4-8465-5b6b063f8e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9f8e6b-e95f-4fcc-b1e3-72903fc9b72b">
      <UserInfo>
        <DisplayName/>
        <AccountId xsi:nil="true"/>
        <AccountType/>
      </UserInfo>
    </SharedWithUsers>
    <MediaLengthInSeconds xmlns="36a151ac-043f-4a6a-8e91-d2a3b8729d7e" xsi:nil="true"/>
    <lcf76f155ced4ddcb4097134ff3c332f xmlns="eb3cc66f-2032-400d-83a4-9d99337f4242">
      <Terms xmlns="http://schemas.microsoft.com/office/infopath/2007/PartnerControls"/>
    </lcf76f155ced4ddcb4097134ff3c332f>
    <TaxCatchAll xmlns="2afbd36a-a117-44e4-8465-5b6b063f8e01" xsi:nil="true"/>
  </documentManagement>
</p:properties>
</file>

<file path=customXml/itemProps1.xml><?xml version="1.0" encoding="utf-8"?>
<ds:datastoreItem xmlns:ds="http://schemas.openxmlformats.org/officeDocument/2006/customXml" ds:itemID="{B817E830-1046-41DC-929F-2BB3889686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cc66f-2032-400d-83a4-9d99337f4242"/>
    <ds:schemaRef ds:uri="a79f8e6b-e95f-4fcc-b1e3-72903fc9b72b"/>
    <ds:schemaRef ds:uri="36a151ac-043f-4a6a-8e91-d2a3b8729d7e"/>
    <ds:schemaRef ds:uri="2afbd36a-a117-44e4-8465-5b6b063f8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2FE950-D4CE-4B42-A6E1-B45445B924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0CB11F-0C96-4469-9DF1-B5667FDE1CFB}">
  <ds:schemaRefs>
    <ds:schemaRef ds:uri="http://schemas.microsoft.com/office/2006/metadata/properties"/>
    <ds:schemaRef ds:uri="http://schemas.microsoft.com/office/2006/documentManagement/types"/>
    <ds:schemaRef ds:uri="eb3cc66f-2032-400d-83a4-9d99337f4242"/>
    <ds:schemaRef ds:uri="2afbd36a-a117-44e4-8465-5b6b063f8e01"/>
    <ds:schemaRef ds:uri="http://purl.org/dc/dcmitype/"/>
    <ds:schemaRef ds:uri="a79f8e6b-e95f-4fcc-b1e3-72903fc9b72b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36a151ac-043f-4a6a-8e91-d2a3b8729d7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</Words>
  <Application>Microsoft Macintosh PowerPoint</Application>
  <PresentationFormat>Benutzerdefiniert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BaWue Sans</vt:lpstr>
      <vt:lpstr>BaWue Sans SemiBold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Ilg</dc:creator>
  <cp:lastModifiedBy>Carolin Scherer</cp:lastModifiedBy>
  <cp:revision>1</cp:revision>
  <dcterms:created xsi:type="dcterms:W3CDTF">2025-03-10T09:26:58Z</dcterms:created>
  <dcterms:modified xsi:type="dcterms:W3CDTF">2026-01-14T10:10:49Z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0x010100185FA22ADF4BF34CBC0D0497FC271CE6</vt:lpwstr>
  </property>
  <property fmtid="{D5CDD505-2E9C-101B-9397-08002B2CF9AE}" pid="3" name="GUID">
    <vt:lpwstr>7fb19834-782d-42c0-8981-4e392c31a35b</vt:lpwstr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