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F64561-6C36-3916-4B39-0F302E5E8DC6}" v="5" dt="2025-03-31T10:42:11.281"/>
    <p1510:client id="{AA8DA82C-8368-6C49-809F-F4596E05CEDB}" v="6" dt="2025-03-31T08:43:56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6"/>
    <p:restoredTop sz="94694"/>
  </p:normalViewPr>
  <p:slideViewPr>
    <p:cSldViewPr snapToGrid="0">
      <p:cViewPr>
        <p:scale>
          <a:sx n="94" d="100"/>
          <a:sy n="94" d="100"/>
        </p:scale>
        <p:origin x="236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 Scherer" userId="S::carolin.scherer@s-f.com::6aea4192-9090-4a38-ac71-a62ff517a40e" providerId="AD" clId="Web-{63F64561-6C36-3916-4B39-0F302E5E8DC6}"/>
    <pc:docChg chg="modSld">
      <pc:chgData name="Carolin Scherer" userId="S::carolin.scherer@s-f.com::6aea4192-9090-4a38-ac71-a62ff517a40e" providerId="AD" clId="Web-{63F64561-6C36-3916-4B39-0F302E5E8DC6}" dt="2025-03-31T10:42:09.015" v="1" actId="20577"/>
      <pc:docMkLst>
        <pc:docMk/>
      </pc:docMkLst>
      <pc:sldChg chg="modSp">
        <pc:chgData name="Carolin Scherer" userId="S::carolin.scherer@s-f.com::6aea4192-9090-4a38-ac71-a62ff517a40e" providerId="AD" clId="Web-{63F64561-6C36-3916-4B39-0F302E5E8DC6}" dt="2025-03-31T10:42:09.015" v="1" actId="20577"/>
        <pc:sldMkLst>
          <pc:docMk/>
          <pc:sldMk cId="3317257675" sldId="257"/>
        </pc:sldMkLst>
        <pc:spChg chg="mod">
          <ac:chgData name="Carolin Scherer" userId="S::carolin.scherer@s-f.com::6aea4192-9090-4a38-ac71-a62ff517a40e" providerId="AD" clId="Web-{63F64561-6C36-3916-4B39-0F302E5E8DC6}" dt="2025-03-31T10:42:09.015" v="1" actId="20577"/>
          <ac:spMkLst>
            <pc:docMk/>
            <pc:sldMk cId="3317257675" sldId="257"/>
            <ac:spMk id="8" creationId="{AB29B831-D357-9445-AB9E-E8F918A089BB}"/>
          </ac:spMkLst>
        </pc:spChg>
      </pc:sldChg>
    </pc:docChg>
  </pc:docChgLst>
  <pc:docChgLst>
    <pc:chgData name="Carolin Scherer" userId="6aea4192-9090-4a38-ac71-a62ff517a40e" providerId="ADAL" clId="{AA8DA82C-8368-6C49-809F-F4596E05CEDB}"/>
    <pc:docChg chg="undo custSel addSld delSld modSld sldOrd modMainMaster">
      <pc:chgData name="Carolin Scherer" userId="6aea4192-9090-4a38-ac71-a62ff517a40e" providerId="ADAL" clId="{AA8DA82C-8368-6C49-809F-F4596E05CEDB}" dt="2025-03-31T08:44:18.397" v="234" actId="20577"/>
      <pc:docMkLst>
        <pc:docMk/>
      </pc:docMkLst>
      <pc:sldChg chg="addSp delSp modSp del mod">
        <pc:chgData name="Carolin Scherer" userId="6aea4192-9090-4a38-ac71-a62ff517a40e" providerId="ADAL" clId="{AA8DA82C-8368-6C49-809F-F4596E05CEDB}" dt="2025-03-31T08:44:00.208" v="230" actId="2696"/>
        <pc:sldMkLst>
          <pc:docMk/>
          <pc:sldMk cId="3396464901" sldId="256"/>
        </pc:sldMkLst>
        <pc:spChg chg="add del mod">
          <ac:chgData name="Carolin Scherer" userId="6aea4192-9090-4a38-ac71-a62ff517a40e" providerId="ADAL" clId="{AA8DA82C-8368-6C49-809F-F4596E05CEDB}" dt="2025-03-31T08:30:07.309" v="27" actId="478"/>
          <ac:spMkLst>
            <pc:docMk/>
            <pc:sldMk cId="3396464901" sldId="256"/>
            <ac:spMk id="2" creationId="{684EE5C1-8603-86BA-14C5-55762A99EEA5}"/>
          </ac:spMkLst>
        </pc:spChg>
        <pc:spChg chg="mod">
          <ac:chgData name="Carolin Scherer" userId="6aea4192-9090-4a38-ac71-a62ff517a40e" providerId="ADAL" clId="{AA8DA82C-8368-6C49-809F-F4596E05CEDB}" dt="2025-03-31T08:31:59.158" v="64" actId="34136"/>
          <ac:spMkLst>
            <pc:docMk/>
            <pc:sldMk cId="3396464901" sldId="256"/>
            <ac:spMk id="7" creationId="{532BE4DE-300B-094C-BD8F-6668E0483621}"/>
          </ac:spMkLst>
        </pc:spChg>
        <pc:spChg chg="mod">
          <ac:chgData name="Carolin Scherer" userId="6aea4192-9090-4a38-ac71-a62ff517a40e" providerId="ADAL" clId="{AA8DA82C-8368-6C49-809F-F4596E05CEDB}" dt="2025-03-31T08:31:58.771" v="62" actId="34136"/>
          <ac:spMkLst>
            <pc:docMk/>
            <pc:sldMk cId="3396464901" sldId="256"/>
            <ac:spMk id="8" creationId="{46F66B0F-CD69-A4FE-66FE-CEEBA6B59B16}"/>
          </ac:spMkLst>
        </pc:spChg>
        <pc:spChg chg="mod">
          <ac:chgData name="Carolin Scherer" userId="6aea4192-9090-4a38-ac71-a62ff517a40e" providerId="ADAL" clId="{AA8DA82C-8368-6C49-809F-F4596E05CEDB}" dt="2025-03-31T08:15:59.859" v="11" actId="207"/>
          <ac:spMkLst>
            <pc:docMk/>
            <pc:sldMk cId="3396464901" sldId="256"/>
            <ac:spMk id="9" creationId="{7A7D1CB0-845E-2226-3A21-B43874CA6EA6}"/>
          </ac:spMkLst>
        </pc:spChg>
        <pc:spChg chg="mod">
          <ac:chgData name="Carolin Scherer" userId="6aea4192-9090-4a38-ac71-a62ff517a40e" providerId="ADAL" clId="{AA8DA82C-8368-6C49-809F-F4596E05CEDB}" dt="2025-03-31T08:31:58.950" v="63" actId="34136"/>
          <ac:spMkLst>
            <pc:docMk/>
            <pc:sldMk cId="3396464901" sldId="256"/>
            <ac:spMk id="10" creationId="{E2E74652-DB24-B356-33E5-913AE980C252}"/>
          </ac:spMkLst>
        </pc:spChg>
        <pc:spChg chg="add del mod">
          <ac:chgData name="Carolin Scherer" userId="6aea4192-9090-4a38-ac71-a62ff517a40e" providerId="ADAL" clId="{AA8DA82C-8368-6C49-809F-F4596E05CEDB}" dt="2025-03-31T08:32:00.143" v="66" actId="1076"/>
          <ac:spMkLst>
            <pc:docMk/>
            <pc:sldMk cId="3396464901" sldId="256"/>
            <ac:spMk id="11" creationId="{D23843EE-35BD-0BB1-A099-AB2318B6B5C3}"/>
          </ac:spMkLst>
        </pc:spChg>
        <pc:picChg chg="mod">
          <ac:chgData name="Carolin Scherer" userId="6aea4192-9090-4a38-ac71-a62ff517a40e" providerId="ADAL" clId="{AA8DA82C-8368-6C49-809F-F4596E05CEDB}" dt="2025-03-31T08:32:02.244" v="68" actId="34135"/>
          <ac:picMkLst>
            <pc:docMk/>
            <pc:sldMk cId="3396464901" sldId="256"/>
            <ac:picMk id="5" creationId="{B42965A4-DF9F-18A6-C716-B9BE3807362C}"/>
          </ac:picMkLst>
        </pc:picChg>
        <pc:cxnChg chg="add del mod">
          <ac:chgData name="Carolin Scherer" userId="6aea4192-9090-4a38-ac71-a62ff517a40e" providerId="ADAL" clId="{AA8DA82C-8368-6C49-809F-F4596E05CEDB}" dt="2025-03-31T08:32:00.815" v="67" actId="478"/>
          <ac:cxnSpMkLst>
            <pc:docMk/>
            <pc:sldMk cId="3396464901" sldId="256"/>
            <ac:cxnSpMk id="13" creationId="{3AD719C7-870A-228F-2D34-9039FA5DA1FE}"/>
          </ac:cxnSpMkLst>
        </pc:cxnChg>
      </pc:sldChg>
      <pc:sldChg chg="delSp modSp add mod ord">
        <pc:chgData name="Carolin Scherer" userId="6aea4192-9090-4a38-ac71-a62ff517a40e" providerId="ADAL" clId="{AA8DA82C-8368-6C49-809F-F4596E05CEDB}" dt="2025-03-31T08:44:18.397" v="234" actId="20577"/>
        <pc:sldMkLst>
          <pc:docMk/>
          <pc:sldMk cId="3317257675" sldId="257"/>
        </pc:sldMkLst>
        <pc:spChg chg="del mod">
          <ac:chgData name="Carolin Scherer" userId="6aea4192-9090-4a38-ac71-a62ff517a40e" providerId="ADAL" clId="{AA8DA82C-8368-6C49-809F-F4596E05CEDB}" dt="2025-03-31T08:32:18.975" v="73" actId="478"/>
          <ac:spMkLst>
            <pc:docMk/>
            <pc:sldMk cId="3317257675" sldId="257"/>
            <ac:spMk id="6" creationId="{423B78E5-9E35-CAF2-DB8E-20D86DC07F2E}"/>
          </ac:spMkLst>
        </pc:spChg>
        <pc:spChg chg="mod">
          <ac:chgData name="Carolin Scherer" userId="6aea4192-9090-4a38-ac71-a62ff517a40e" providerId="ADAL" clId="{AA8DA82C-8368-6C49-809F-F4596E05CEDB}" dt="2025-03-31T08:44:18.397" v="234" actId="20577"/>
          <ac:spMkLst>
            <pc:docMk/>
            <pc:sldMk cId="3317257675" sldId="257"/>
            <ac:spMk id="7" creationId="{E262B72B-8E1F-C16F-D5BB-9CDF29030F3A}"/>
          </ac:spMkLst>
        </pc:spChg>
        <pc:spChg chg="mod">
          <ac:chgData name="Carolin Scherer" userId="6aea4192-9090-4a38-ac71-a62ff517a40e" providerId="ADAL" clId="{AA8DA82C-8368-6C49-809F-F4596E05CEDB}" dt="2025-03-31T08:43:02.646" v="227" actId="34135"/>
          <ac:spMkLst>
            <pc:docMk/>
            <pc:sldMk cId="3317257675" sldId="257"/>
            <ac:spMk id="8" creationId="{AB29B831-D357-9445-AB9E-E8F918A089BB}"/>
          </ac:spMkLst>
        </pc:spChg>
        <pc:spChg chg="mod">
          <ac:chgData name="Carolin Scherer" userId="6aea4192-9090-4a38-ac71-a62ff517a40e" providerId="ADAL" clId="{AA8DA82C-8368-6C49-809F-F4596E05CEDB}" dt="2025-03-31T08:43:00.086" v="226" actId="34135"/>
          <ac:spMkLst>
            <pc:docMk/>
            <pc:sldMk cId="3317257675" sldId="257"/>
            <ac:spMk id="9" creationId="{F8E263A2-3F18-F6CF-9C63-7E0C63CEBF37}"/>
          </ac:spMkLst>
        </pc:spChg>
        <pc:spChg chg="mod">
          <ac:chgData name="Carolin Scherer" userId="6aea4192-9090-4a38-ac71-a62ff517a40e" providerId="ADAL" clId="{AA8DA82C-8368-6C49-809F-F4596E05CEDB}" dt="2025-03-31T08:42:56.530" v="225" actId="34135"/>
          <ac:spMkLst>
            <pc:docMk/>
            <pc:sldMk cId="3317257675" sldId="257"/>
            <ac:spMk id="10" creationId="{DA7F0D07-6895-BB35-B103-F5A57A82B89F}"/>
          </ac:spMkLst>
        </pc:spChg>
        <pc:spChg chg="del mod">
          <ac:chgData name="Carolin Scherer" userId="6aea4192-9090-4a38-ac71-a62ff517a40e" providerId="ADAL" clId="{AA8DA82C-8368-6C49-809F-F4596E05CEDB}" dt="2025-03-31T08:32:14.743" v="71" actId="478"/>
          <ac:spMkLst>
            <pc:docMk/>
            <pc:sldMk cId="3317257675" sldId="257"/>
            <ac:spMk id="11" creationId="{E62C6ECA-666E-D464-B083-6A98670274AA}"/>
          </ac:spMkLst>
        </pc:spChg>
        <pc:picChg chg="mod">
          <ac:chgData name="Carolin Scherer" userId="6aea4192-9090-4a38-ac71-a62ff517a40e" providerId="ADAL" clId="{AA8DA82C-8368-6C49-809F-F4596E05CEDB}" dt="2025-03-31T08:43:56.769" v="229" actId="14826"/>
          <ac:picMkLst>
            <pc:docMk/>
            <pc:sldMk cId="3317257675" sldId="257"/>
            <ac:picMk id="5" creationId="{407757F9-C0FB-994C-3703-1D97905C5A0E}"/>
          </ac:picMkLst>
        </pc:picChg>
        <pc:cxnChg chg="del mod">
          <ac:chgData name="Carolin Scherer" userId="6aea4192-9090-4a38-ac71-a62ff517a40e" providerId="ADAL" clId="{AA8DA82C-8368-6C49-809F-F4596E05CEDB}" dt="2025-03-31T08:35:26.859" v="197" actId="478"/>
          <ac:cxnSpMkLst>
            <pc:docMk/>
            <pc:sldMk cId="3317257675" sldId="257"/>
            <ac:cxnSpMk id="13" creationId="{F3ED084E-563A-586B-BC5B-257CCC90D4AF}"/>
          </ac:cxnSpMkLst>
        </pc:cxnChg>
      </pc:sldChg>
      <pc:sldMasterChg chg="modSldLayout">
        <pc:chgData name="Carolin Scherer" userId="6aea4192-9090-4a38-ac71-a62ff517a40e" providerId="ADAL" clId="{AA8DA82C-8368-6C49-809F-F4596E05CEDB}" dt="2025-03-31T08:15:16.516" v="5" actId="735"/>
        <pc:sldMasterMkLst>
          <pc:docMk/>
          <pc:sldMasterMk cId="3052716806" sldId="2147483660"/>
        </pc:sldMasterMkLst>
        <pc:sldLayoutChg chg="modSp">
          <pc:chgData name="Carolin Scherer" userId="6aea4192-9090-4a38-ac71-a62ff517a40e" providerId="ADAL" clId="{AA8DA82C-8368-6C49-809F-F4596E05CEDB}" dt="2025-03-31T08:15:16.516" v="5" actId="735"/>
          <pc:sldLayoutMkLst>
            <pc:docMk/>
            <pc:sldMasterMk cId="3052716806" sldId="2147483660"/>
            <pc:sldLayoutMk cId="260962807" sldId="214748366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628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48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97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74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06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29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13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7058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241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9973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2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B425FF-C385-0E4D-A5F1-0C6FA6152798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75587-9DF8-E34C-BCA2-40A2959179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71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70027-6963-B7E0-453F-A8D6794B6D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407757F9-C0FB-994C-3703-1D97905C5A0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7559674" cy="1069789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262B72B-8E1F-C16F-D5BB-9CDF29030F3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6330" y="6205583"/>
            <a:ext cx="3996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2400" dirty="0">
                <a:latin typeface="BaWue Sans" pitchFamily="2" charset="77"/>
              </a:rPr>
              <a:t>Max Mustermann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B29B831-D357-9445-AB9E-E8F918A089B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7300" y="6867205"/>
            <a:ext cx="3996000" cy="90300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00"/>
              </a:lnSpc>
              <a:buNone/>
            </a:pPr>
            <a:r>
              <a:rPr lang="de-DE" sz="1200" dirty="0">
                <a:effectLst/>
                <a:latin typeface="BaWue Sans" pitchFamily="2" charset="77"/>
              </a:rPr>
              <a:t>hier steht ein Freitext beispielsweise Angaben wie </a:t>
            </a:r>
          </a:p>
          <a:p>
            <a:pPr>
              <a:lnSpc>
                <a:spcPts val="1800"/>
              </a:lnSpc>
              <a:buNone/>
            </a:pPr>
            <a:r>
              <a:rPr lang="de-DE" sz="1200" dirty="0">
                <a:effectLst/>
                <a:latin typeface="BaWue Sans" pitchFamily="2" charset="77"/>
              </a:rPr>
              <a:t>zurückgelegte km oder vermiedenes CO2 </a:t>
            </a:r>
            <a:r>
              <a:rPr lang="de-DE" sz="1200" dirty="0" err="1">
                <a:effectLst/>
                <a:latin typeface="BaWue Sans" pitchFamily="2" charset="77"/>
              </a:rPr>
              <a:t>Lorem</a:t>
            </a:r>
            <a:r>
              <a:rPr lang="de-DE" sz="1200" dirty="0">
                <a:effectLst/>
                <a:latin typeface="BaWue Sans" pitchFamily="2" charset="77"/>
              </a:rPr>
              <a:t> </a:t>
            </a:r>
            <a:r>
              <a:rPr lang="de-DE" sz="1200" dirty="0" err="1">
                <a:effectLst/>
                <a:latin typeface="BaWue Sans" pitchFamily="2" charset="77"/>
              </a:rPr>
              <a:t>ipsum</a:t>
            </a:r>
            <a:r>
              <a:rPr lang="de-DE" sz="1200" dirty="0">
                <a:effectLst/>
                <a:latin typeface="BaWue Sans" pitchFamily="2" charset="77"/>
              </a:rPr>
              <a:t> </a:t>
            </a:r>
          </a:p>
          <a:p>
            <a:pPr>
              <a:lnSpc>
                <a:spcPts val="1800"/>
              </a:lnSpc>
              <a:buNone/>
            </a:pPr>
            <a:r>
              <a:rPr lang="de-DE" sz="1200" dirty="0" err="1">
                <a:effectLst/>
                <a:latin typeface="BaWue Sans" pitchFamily="2" charset="77"/>
              </a:rPr>
              <a:t>dolor</a:t>
            </a:r>
            <a:r>
              <a:rPr lang="de-DE" sz="1200" dirty="0">
                <a:effectLst/>
                <a:latin typeface="BaWue Sans" pitchFamily="2" charset="77"/>
              </a:rPr>
              <a:t> </a:t>
            </a:r>
            <a:r>
              <a:rPr lang="de-DE" sz="1200" dirty="0" err="1">
                <a:effectLst/>
                <a:latin typeface="BaWue Sans" pitchFamily="2" charset="77"/>
              </a:rPr>
              <a:t>sit</a:t>
            </a:r>
            <a:r>
              <a:rPr lang="de-DE" sz="1200" dirty="0">
                <a:effectLst/>
                <a:latin typeface="BaWue Sans" pitchFamily="2" charset="77"/>
              </a:rPr>
              <a:t> </a:t>
            </a:r>
            <a:r>
              <a:rPr lang="de-DE" sz="1200" dirty="0" err="1">
                <a:effectLst/>
                <a:latin typeface="BaWue Sans" pitchFamily="2" charset="77"/>
              </a:rPr>
              <a:t>amet</a:t>
            </a:r>
            <a:r>
              <a:rPr lang="de-DE" sz="1200" dirty="0">
                <a:effectLst/>
                <a:latin typeface="BaWue Sans" pitchFamily="2" charset="77"/>
              </a:rPr>
              <a:t>, </a:t>
            </a:r>
            <a:r>
              <a:rPr lang="de-DE" sz="1200" dirty="0" err="1">
                <a:effectLst/>
                <a:latin typeface="BaWue Sans" pitchFamily="2" charset="77"/>
              </a:rPr>
              <a:t>consectetuer</a:t>
            </a:r>
            <a:r>
              <a:rPr lang="de-DE" sz="1200" dirty="0">
                <a:effectLst/>
                <a:latin typeface="BaWue Sans" pitchFamily="2" charset="77"/>
              </a:rPr>
              <a:t> </a:t>
            </a:r>
            <a:r>
              <a:rPr lang="de-DE" sz="1200" dirty="0" err="1">
                <a:effectLst/>
                <a:latin typeface="BaWue Sans" pitchFamily="2" charset="77"/>
              </a:rPr>
              <a:t>adipiscing</a:t>
            </a:r>
            <a:r>
              <a:rPr lang="de-DE" sz="1200" dirty="0">
                <a:effectLst/>
                <a:latin typeface="BaWue Sans" pitchFamily="2" charset="77"/>
              </a:rPr>
              <a:t> </a:t>
            </a:r>
            <a:r>
              <a:rPr lang="de-DE" sz="1200" dirty="0" err="1">
                <a:effectLst/>
                <a:latin typeface="BaWue Sans" pitchFamily="2" charset="77"/>
              </a:rPr>
              <a:t>elit</a:t>
            </a:r>
            <a:r>
              <a:rPr lang="de-DE" sz="1200" dirty="0">
                <a:effectLst/>
                <a:latin typeface="BaWue Sans" pitchFamily="2" charset="77"/>
              </a:rPr>
              <a:t>, sed </a:t>
            </a:r>
            <a:r>
              <a:rPr lang="de-DE" sz="1200" dirty="0" err="1">
                <a:effectLst/>
                <a:latin typeface="BaWue Sans" pitchFamily="2" charset="77"/>
              </a:rPr>
              <a:t>diam</a:t>
            </a:r>
            <a:r>
              <a:rPr lang="de-DE" sz="1200" dirty="0">
                <a:effectLst/>
                <a:latin typeface="BaWue Sans" pitchFamily="2" charset="77"/>
              </a:rPr>
              <a:t> </a:t>
            </a:r>
          </a:p>
          <a:p>
            <a:pPr>
              <a:lnSpc>
                <a:spcPts val="1800"/>
              </a:lnSpc>
            </a:pPr>
            <a:r>
              <a:rPr lang="de-DE" sz="1200" dirty="0" err="1">
                <a:effectLst/>
                <a:latin typeface="BaWue Sans"/>
              </a:rPr>
              <a:t>nonummy</a:t>
            </a:r>
            <a:r>
              <a:rPr lang="de-DE" sz="1200" dirty="0">
                <a:effectLst/>
                <a:latin typeface="BaWue Sans"/>
              </a:rPr>
              <a:t> </a:t>
            </a:r>
            <a:r>
              <a:rPr lang="de-DE" sz="1200" dirty="0" err="1">
                <a:effectLst/>
                <a:latin typeface="BaWue Sans"/>
              </a:rPr>
              <a:t>nibh</a:t>
            </a:r>
            <a:r>
              <a:rPr lang="de-DE" sz="1200" dirty="0">
                <a:latin typeface="BaWue Sans"/>
              </a:rPr>
              <a:t>.</a:t>
            </a:r>
            <a:r>
              <a:rPr lang="de-DE" sz="1200" dirty="0">
                <a:effectLst/>
                <a:latin typeface="BaWue Sans"/>
              </a:rPr>
              <a:t> 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8E263A2-3F18-F6CF-9C63-7E0C63CEBF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7590" y="7991599"/>
            <a:ext cx="3996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200" b="1" dirty="0">
                <a:latin typeface="BaWue Sans SemiBold" pitchFamily="2" charset="77"/>
              </a:rPr>
              <a:t>Kommune, den TT.MM.JJJJ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A7F0D07-6895-BB35-B103-F5A57A82B89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7300" y="8849428"/>
            <a:ext cx="39960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1000" dirty="0">
                <a:latin typeface="BaWue Sans" pitchFamily="2" charset="77"/>
              </a:rPr>
              <a:t>Max Mustermann, Bürgermeister Kommune </a:t>
            </a:r>
            <a:r>
              <a:rPr lang="de-DE" sz="1000" dirty="0" err="1">
                <a:latin typeface="BaWue Sans" pitchFamily="2" charset="77"/>
              </a:rPr>
              <a:t>xy</a:t>
            </a:r>
            <a:endParaRPr lang="de-DE" sz="1000" dirty="0">
              <a:latin typeface="BaWue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31725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RadKULTUR CMYK">
      <a:dk1>
        <a:srgbClr val="150D0D"/>
      </a:dk1>
      <a:lt1>
        <a:srgbClr val="FFFFFF"/>
      </a:lt1>
      <a:dk2>
        <a:srgbClr val="150D0D"/>
      </a:dk2>
      <a:lt2>
        <a:srgbClr val="ECE8E4"/>
      </a:lt2>
      <a:accent1>
        <a:srgbClr val="174489"/>
      </a:accent1>
      <a:accent2>
        <a:srgbClr val="D7117D"/>
      </a:accent2>
      <a:accent3>
        <a:srgbClr val="23224C"/>
      </a:accent3>
      <a:accent4>
        <a:srgbClr val="1585BA"/>
      </a:accent4>
      <a:accent5>
        <a:srgbClr val="8ED1E8"/>
      </a:accent5>
      <a:accent6>
        <a:srgbClr val="43327B"/>
      </a:accent6>
      <a:hlink>
        <a:srgbClr val="150D0D"/>
      </a:hlink>
      <a:folHlink>
        <a:srgbClr val="174489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79f8e6b-e95f-4fcc-b1e3-72903fc9b72b">
      <UserInfo>
        <DisplayName/>
        <AccountId xsi:nil="true"/>
        <AccountType/>
      </UserInfo>
    </SharedWithUsers>
    <MediaLengthInSeconds xmlns="36a151ac-043f-4a6a-8e91-d2a3b8729d7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5FA22ADF4BF34CBC0D0497FC271CE6" ma:contentTypeVersion="31" ma:contentTypeDescription="Create a new document." ma:contentTypeScope="" ma:versionID="adeb940d46e8f272aef749c0d9e78967">
  <xsd:schema xmlns:xsd="http://www.w3.org/2001/XMLSchema" xmlns:xs="http://www.w3.org/2001/XMLSchema" xmlns:p="http://schemas.microsoft.com/office/2006/metadata/properties" xmlns:ns2="eb3cc66f-2032-400d-83a4-9d99337f4242" xmlns:ns3="a79f8e6b-e95f-4fcc-b1e3-72903fc9b72b" xmlns:ns4="36a151ac-043f-4a6a-8e91-d2a3b8729d7e" targetNamespace="http://schemas.microsoft.com/office/2006/metadata/properties" ma:root="true" ma:fieldsID="d83368d0cdc541945e6ebe4e3110f0ca" ns2:_="" ns3:_="" ns4:_="">
    <xsd:import namespace="eb3cc66f-2032-400d-83a4-9d99337f4242"/>
    <xsd:import namespace="a79f8e6b-e95f-4fcc-b1e3-72903fc9b72b"/>
    <xsd:import namespace="36a151ac-043f-4a6a-8e91-d2a3b8729d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MediaServiceLocation" minOccurs="0"/>
                <xsd:element ref="ns4:MediaLengthInSecond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cc66f-2032-400d-83a4-9d99337f42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9f8e6b-e95f-4fcc-b1e3-72903fc9b72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a151ac-043f-4a6a-8e91-d2a3b8729d7e" elementFormDefault="qualified">
    <xsd:import namespace="http://schemas.microsoft.com/office/2006/documentManagement/types"/>
    <xsd:import namespace="http://schemas.microsoft.com/office/infopath/2007/PartnerControls"/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0CB11F-0C96-4469-9DF1-B5667FDE1CFB}">
  <ds:schemaRefs>
    <ds:schemaRef ds:uri="eb3cc66f-2032-400d-83a4-9d99337f4242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36a151ac-043f-4a6a-8e91-d2a3b8729d7e"/>
    <ds:schemaRef ds:uri="a79f8e6b-e95f-4fcc-b1e3-72903fc9b72b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0B61C23-9714-4D5D-8C28-61741BCC9EAA}"/>
</file>

<file path=customXml/itemProps3.xml><?xml version="1.0" encoding="utf-8"?>
<ds:datastoreItem xmlns:ds="http://schemas.openxmlformats.org/officeDocument/2006/customXml" ds:itemID="{992FE950-D4CE-4B42-A6E1-B45445B924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</Words>
  <Application>Microsoft Office PowerPoint</Application>
  <PresentationFormat>Benutzerdefiniert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Lucie Ilg</dc:creator>
  <cp:lastModifiedBy>Carolin Scherer</cp:lastModifiedBy>
  <cp:revision>3</cp:revision>
  <dcterms:created xsi:type="dcterms:W3CDTF">2025-03-10T09:26:58Z</dcterms:created>
  <dcterms:modified xsi:type="dcterms:W3CDTF">2025-03-31T10:42:13Z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0x010100185FA22ADF4BF34CBC0D0497FC271CE6</vt:lpwstr>
  </property>
  <property fmtid="{D5CDD505-2E9C-101B-9397-08002B2CF9AE}" pid="3" name="GUID">
    <vt:lpwstr>7fb19834-782d-42c0-8981-4e392c31a35b</vt:lpwstr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