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4"/>
  </p:sldMasterIdLst>
  <p:sldIdLst>
    <p:sldId id="257" r:id="rId5"/>
  </p:sldIdLst>
  <p:sldSz cx="7559675" cy="106918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7448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303D625-50DC-8C47-8E49-1B18E0AA6CED}" v="30" dt="2025-08-25T11:43:41.63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364"/>
    <p:restoredTop sz="94691"/>
  </p:normalViewPr>
  <p:slideViewPr>
    <p:cSldViewPr snapToGrid="0">
      <p:cViewPr>
        <p:scale>
          <a:sx n="79" d="100"/>
          <a:sy n="79" d="100"/>
        </p:scale>
        <p:origin x="1592" y="-3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arolin Scherer" userId="6aea4192-9090-4a38-ac71-a62ff517a40e" providerId="ADAL" clId="{4B809037-BD7C-509D-BA3F-BBA3AC24FAFD}"/>
    <pc:docChg chg="undo custSel modSld">
      <pc:chgData name="Carolin Scherer" userId="6aea4192-9090-4a38-ac71-a62ff517a40e" providerId="ADAL" clId="{4B809037-BD7C-509D-BA3F-BBA3AC24FAFD}" dt="2025-08-20T13:37:55.913" v="26" actId="34135"/>
      <pc:docMkLst>
        <pc:docMk/>
      </pc:docMkLst>
      <pc:sldChg chg="modSp mod">
        <pc:chgData name="Carolin Scherer" userId="6aea4192-9090-4a38-ac71-a62ff517a40e" providerId="ADAL" clId="{4B809037-BD7C-509D-BA3F-BBA3AC24FAFD}" dt="2025-08-20T13:37:55.913" v="26" actId="34135"/>
        <pc:sldMkLst>
          <pc:docMk/>
          <pc:sldMk cId="3317257675" sldId="257"/>
        </pc:sldMkLst>
        <pc:spChg chg="mod">
          <ac:chgData name="Carolin Scherer" userId="6aea4192-9090-4a38-ac71-a62ff517a40e" providerId="ADAL" clId="{4B809037-BD7C-509D-BA3F-BBA3AC24FAFD}" dt="2025-08-20T13:22:44.368" v="7" actId="34135"/>
          <ac:spMkLst>
            <pc:docMk/>
            <pc:sldMk cId="3317257675" sldId="257"/>
            <ac:spMk id="7" creationId="{E262B72B-8E1F-C16F-D5BB-9CDF29030F3A}"/>
          </ac:spMkLst>
        </pc:spChg>
        <pc:spChg chg="mod">
          <ac:chgData name="Carolin Scherer" userId="6aea4192-9090-4a38-ac71-a62ff517a40e" providerId="ADAL" clId="{4B809037-BD7C-509D-BA3F-BBA3AC24FAFD}" dt="2025-08-20T13:37:55.913" v="26" actId="34135"/>
          <ac:spMkLst>
            <pc:docMk/>
            <pc:sldMk cId="3317257675" sldId="257"/>
            <ac:spMk id="8" creationId="{AB29B831-D357-9445-AB9E-E8F918A089BB}"/>
          </ac:spMkLst>
        </pc:spChg>
      </pc:sldChg>
    </pc:docChg>
  </pc:docChgLst>
  <pc:docChgLst>
    <pc:chgData name="Carolin Scherer" userId="S::carolin.scherer@s-f.com::6aea4192-9090-4a38-ac71-a62ff517a40e" providerId="AD" clId="Web-{63F64561-6C36-3916-4B39-0F302E5E8DC6}"/>
    <pc:docChg chg="modSld">
      <pc:chgData name="Carolin Scherer" userId="S::carolin.scherer@s-f.com::6aea4192-9090-4a38-ac71-a62ff517a40e" providerId="AD" clId="Web-{63F64561-6C36-3916-4B39-0F302E5E8DC6}" dt="2025-03-31T10:42:09.015" v="1" actId="20577"/>
      <pc:docMkLst>
        <pc:docMk/>
      </pc:docMkLst>
      <pc:sldChg chg="modSp">
        <pc:chgData name="Carolin Scherer" userId="S::carolin.scherer@s-f.com::6aea4192-9090-4a38-ac71-a62ff517a40e" providerId="AD" clId="Web-{63F64561-6C36-3916-4B39-0F302E5E8DC6}" dt="2025-03-31T10:42:09.015" v="1" actId="20577"/>
        <pc:sldMkLst>
          <pc:docMk/>
          <pc:sldMk cId="3317257675" sldId="257"/>
        </pc:sldMkLst>
      </pc:sldChg>
    </pc:docChg>
  </pc:docChgLst>
  <pc:docChgLst>
    <pc:chgData name="Loreen Stummer" userId="60c2fe15-3f5d-45b4-b36a-b1844faa7df5" providerId="ADAL" clId="{C87EBE3B-2977-5F04-B43D-638109C17D16}"/>
    <pc:docChg chg="undo custSel modSld">
      <pc:chgData name="Loreen Stummer" userId="60c2fe15-3f5d-45b4-b36a-b1844faa7df5" providerId="ADAL" clId="{C87EBE3B-2977-5F04-B43D-638109C17D16}" dt="2025-08-25T11:43:57.750" v="186" actId="478"/>
      <pc:docMkLst>
        <pc:docMk/>
      </pc:docMkLst>
      <pc:sldChg chg="addSp delSp modSp mod">
        <pc:chgData name="Loreen Stummer" userId="60c2fe15-3f5d-45b4-b36a-b1844faa7df5" providerId="ADAL" clId="{C87EBE3B-2977-5F04-B43D-638109C17D16}" dt="2025-08-25T11:43:57.750" v="186" actId="478"/>
        <pc:sldMkLst>
          <pc:docMk/>
          <pc:sldMk cId="3317257675" sldId="257"/>
        </pc:sldMkLst>
        <pc:spChg chg="mod">
          <ac:chgData name="Loreen Stummer" userId="60c2fe15-3f5d-45b4-b36a-b1844faa7df5" providerId="ADAL" clId="{C87EBE3B-2977-5F04-B43D-638109C17D16}" dt="2025-08-25T09:33:58.012" v="104" actId="34135"/>
          <ac:spMkLst>
            <pc:docMk/>
            <pc:sldMk cId="3317257675" sldId="257"/>
            <ac:spMk id="7" creationId="{E262B72B-8E1F-C16F-D5BB-9CDF29030F3A}"/>
          </ac:spMkLst>
        </pc:spChg>
        <pc:spChg chg="mod">
          <ac:chgData name="Loreen Stummer" userId="60c2fe15-3f5d-45b4-b36a-b1844faa7df5" providerId="ADAL" clId="{C87EBE3B-2977-5F04-B43D-638109C17D16}" dt="2025-08-25T11:39:48.374" v="175" actId="34135"/>
          <ac:spMkLst>
            <pc:docMk/>
            <pc:sldMk cId="3317257675" sldId="257"/>
            <ac:spMk id="8" creationId="{AB29B831-D357-9445-AB9E-E8F918A089BB}"/>
          </ac:spMkLst>
        </pc:spChg>
        <pc:spChg chg="mod">
          <ac:chgData name="Loreen Stummer" userId="60c2fe15-3f5d-45b4-b36a-b1844faa7df5" providerId="ADAL" clId="{C87EBE3B-2977-5F04-B43D-638109C17D16}" dt="2025-08-25T11:26:38.669" v="129" actId="947"/>
          <ac:spMkLst>
            <pc:docMk/>
            <pc:sldMk cId="3317257675" sldId="257"/>
            <ac:spMk id="9" creationId="{F8E263A2-3F18-F6CF-9C63-7E0C63CEBF37}"/>
          </ac:spMkLst>
        </pc:spChg>
        <pc:spChg chg="mod">
          <ac:chgData name="Loreen Stummer" userId="60c2fe15-3f5d-45b4-b36a-b1844faa7df5" providerId="ADAL" clId="{C87EBE3B-2977-5F04-B43D-638109C17D16}" dt="2025-08-25T09:35:22.240" v="112" actId="34135"/>
          <ac:spMkLst>
            <pc:docMk/>
            <pc:sldMk cId="3317257675" sldId="257"/>
            <ac:spMk id="10" creationId="{DA7F0D07-6895-BB35-B103-F5A57A82B89F}"/>
          </ac:spMkLst>
        </pc:spChg>
        <pc:picChg chg="add del mod">
          <ac:chgData name="Loreen Stummer" userId="60c2fe15-3f5d-45b4-b36a-b1844faa7df5" providerId="ADAL" clId="{C87EBE3B-2977-5F04-B43D-638109C17D16}" dt="2025-08-25T09:19:42.420" v="36" actId="478"/>
          <ac:picMkLst>
            <pc:docMk/>
            <pc:sldMk cId="3317257675" sldId="257"/>
            <ac:picMk id="4" creationId="{8C8F50BA-D043-248E-25F5-F10BF534721C}"/>
          </ac:picMkLst>
        </pc:picChg>
        <pc:picChg chg="del mod">
          <ac:chgData name="Loreen Stummer" userId="60c2fe15-3f5d-45b4-b36a-b1844faa7df5" providerId="ADAL" clId="{C87EBE3B-2977-5F04-B43D-638109C17D16}" dt="2025-08-25T11:39:27.296" v="173" actId="478"/>
          <ac:picMkLst>
            <pc:docMk/>
            <pc:sldMk cId="3317257675" sldId="257"/>
            <ac:picMk id="5" creationId="{407757F9-C0FB-994C-3703-1D97905C5A0E}"/>
          </ac:picMkLst>
        </pc:picChg>
        <pc:picChg chg="add del mod">
          <ac:chgData name="Loreen Stummer" userId="60c2fe15-3f5d-45b4-b36a-b1844faa7df5" providerId="ADAL" clId="{C87EBE3B-2977-5F04-B43D-638109C17D16}" dt="2025-08-25T09:26:45.267" v="68" actId="478"/>
          <ac:picMkLst>
            <pc:docMk/>
            <pc:sldMk cId="3317257675" sldId="257"/>
            <ac:picMk id="12" creationId="{37089699-1A3C-236D-D4BF-10ABC83CDF62}"/>
          </ac:picMkLst>
        </pc:picChg>
        <pc:picChg chg="add del mod">
          <ac:chgData name="Loreen Stummer" userId="60c2fe15-3f5d-45b4-b36a-b1844faa7df5" providerId="ADAL" clId="{C87EBE3B-2977-5F04-B43D-638109C17D16}" dt="2025-08-25T11:35:06.593" v="158" actId="478"/>
          <ac:picMkLst>
            <pc:docMk/>
            <pc:sldMk cId="3317257675" sldId="257"/>
            <ac:picMk id="15" creationId="{760EE9C4-0EF2-740B-54F8-9A3916A53250}"/>
          </ac:picMkLst>
        </pc:picChg>
        <pc:picChg chg="add del mod">
          <ac:chgData name="Loreen Stummer" userId="60c2fe15-3f5d-45b4-b36a-b1844faa7df5" providerId="ADAL" clId="{C87EBE3B-2977-5F04-B43D-638109C17D16}" dt="2025-08-25T11:36:25.761" v="166" actId="478"/>
          <ac:picMkLst>
            <pc:docMk/>
            <pc:sldMk cId="3317257675" sldId="257"/>
            <ac:picMk id="16" creationId="{7089CCF1-38D1-F7B6-E412-344788C82053}"/>
          </ac:picMkLst>
        </pc:picChg>
        <pc:picChg chg="add mod">
          <ac:chgData name="Loreen Stummer" userId="60c2fe15-3f5d-45b4-b36a-b1844faa7df5" providerId="ADAL" clId="{C87EBE3B-2977-5F04-B43D-638109C17D16}" dt="2025-08-25T11:40:08.156" v="180" actId="34135"/>
          <ac:picMkLst>
            <pc:docMk/>
            <pc:sldMk cId="3317257675" sldId="257"/>
            <ac:picMk id="19" creationId="{29A395DD-F2FF-49CA-2B1A-194B6117E707}"/>
          </ac:picMkLst>
        </pc:picChg>
        <pc:picChg chg="add del mod">
          <ac:chgData name="Loreen Stummer" userId="60c2fe15-3f5d-45b4-b36a-b1844faa7df5" providerId="ADAL" clId="{C87EBE3B-2977-5F04-B43D-638109C17D16}" dt="2025-08-25T11:43:57.750" v="186" actId="478"/>
          <ac:picMkLst>
            <pc:docMk/>
            <pc:sldMk cId="3317257675" sldId="257"/>
            <ac:picMk id="22" creationId="{009B21E8-6D7D-A8CC-734D-1FC61F503108}"/>
          </ac:picMkLst>
        </pc:picChg>
      </pc:sldChg>
    </pc:docChg>
  </pc:docChgLst>
  <pc:docChgLst>
    <pc:chgData name="Carolin Scherer" userId="6aea4192-9090-4a38-ac71-a62ff517a40e" providerId="ADAL" clId="{AA8DA82C-8368-6C49-809F-F4596E05CEDB}"/>
    <pc:docChg chg="undo custSel addSld delSld modSld sldOrd modMainMaster">
      <pc:chgData name="Carolin Scherer" userId="6aea4192-9090-4a38-ac71-a62ff517a40e" providerId="ADAL" clId="{AA8DA82C-8368-6C49-809F-F4596E05CEDB}" dt="2025-03-31T08:44:18.397" v="234" actId="20577"/>
      <pc:docMkLst>
        <pc:docMk/>
      </pc:docMkLst>
      <pc:sldChg chg="addSp delSp modSp del mod">
        <pc:chgData name="Carolin Scherer" userId="6aea4192-9090-4a38-ac71-a62ff517a40e" providerId="ADAL" clId="{AA8DA82C-8368-6C49-809F-F4596E05CEDB}" dt="2025-03-31T08:44:00.208" v="230" actId="2696"/>
        <pc:sldMkLst>
          <pc:docMk/>
          <pc:sldMk cId="3396464901" sldId="256"/>
        </pc:sldMkLst>
      </pc:sldChg>
      <pc:sldChg chg="delSp modSp add mod ord">
        <pc:chgData name="Carolin Scherer" userId="6aea4192-9090-4a38-ac71-a62ff517a40e" providerId="ADAL" clId="{AA8DA82C-8368-6C49-809F-F4596E05CEDB}" dt="2025-03-31T08:44:18.397" v="234" actId="20577"/>
        <pc:sldMkLst>
          <pc:docMk/>
          <pc:sldMk cId="3317257675" sldId="257"/>
        </pc:sldMkLst>
      </pc:sldChg>
      <pc:sldMasterChg chg="modSldLayout">
        <pc:chgData name="Carolin Scherer" userId="6aea4192-9090-4a38-ac71-a62ff517a40e" providerId="ADAL" clId="{AA8DA82C-8368-6C49-809F-F4596E05CEDB}" dt="2025-03-31T08:15:16.516" v="5" actId="735"/>
        <pc:sldMasterMkLst>
          <pc:docMk/>
          <pc:sldMasterMk cId="3052716806" sldId="2147483660"/>
        </pc:sldMasterMkLst>
        <pc:sldLayoutChg chg="modSp">
          <pc:chgData name="Carolin Scherer" userId="6aea4192-9090-4a38-ac71-a62ff517a40e" providerId="ADAL" clId="{AA8DA82C-8368-6C49-809F-F4596E05CEDB}" dt="2025-03-31T08:15:16.516" v="5" actId="735"/>
          <pc:sldLayoutMkLst>
            <pc:docMk/>
            <pc:sldMasterMk cId="3052716806" sldId="2147483660"/>
            <pc:sldLayoutMk cId="260962807" sldId="2147483661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de-DE"/>
              <a:t>Master-Untertitelformat bearbeiten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425FF-C385-0E4D-A5F1-0C6FA6152798}" type="datetimeFigureOut">
              <a:rPr lang="de-DE" smtClean="0"/>
              <a:t>25.08.25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75587-9DF8-E34C-BCA2-40A29591797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096280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425FF-C385-0E4D-A5F1-0C6FA6152798}" type="datetimeFigureOut">
              <a:rPr lang="de-DE" smtClean="0"/>
              <a:t>25.08.25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75587-9DF8-E34C-BCA2-40A29591797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714808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425FF-C385-0E4D-A5F1-0C6FA6152798}" type="datetimeFigureOut">
              <a:rPr lang="de-DE" smtClean="0"/>
              <a:t>25.08.25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75587-9DF8-E34C-BCA2-40A29591797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289737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425FF-C385-0E4D-A5F1-0C6FA6152798}" type="datetimeFigureOut">
              <a:rPr lang="de-DE" smtClean="0"/>
              <a:t>25.08.25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75587-9DF8-E34C-BCA2-40A29591797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70741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>
                    <a:tint val="82000"/>
                  </a:schemeClr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82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82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425FF-C385-0E4D-A5F1-0C6FA6152798}" type="datetimeFigureOut">
              <a:rPr lang="de-DE" smtClean="0"/>
              <a:t>25.08.25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75587-9DF8-E34C-BCA2-40A29591797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90681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425FF-C385-0E4D-A5F1-0C6FA6152798}" type="datetimeFigureOut">
              <a:rPr lang="de-DE" smtClean="0"/>
              <a:t>25.08.25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75587-9DF8-E34C-BCA2-40A29591797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942930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425FF-C385-0E4D-A5F1-0C6FA6152798}" type="datetimeFigureOut">
              <a:rPr lang="de-DE" smtClean="0"/>
              <a:t>25.08.25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75587-9DF8-E34C-BCA2-40A29591797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541367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425FF-C385-0E4D-A5F1-0C6FA6152798}" type="datetimeFigureOut">
              <a:rPr lang="de-DE" smtClean="0"/>
              <a:t>25.08.25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75587-9DF8-E34C-BCA2-40A29591797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870586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425FF-C385-0E4D-A5F1-0C6FA6152798}" type="datetimeFigureOut">
              <a:rPr lang="de-DE" smtClean="0"/>
              <a:t>25.08.25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75587-9DF8-E34C-BCA2-40A29591797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624166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425FF-C385-0E4D-A5F1-0C6FA6152798}" type="datetimeFigureOut">
              <a:rPr lang="de-DE" smtClean="0"/>
              <a:t>25.08.25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75587-9DF8-E34C-BCA2-40A29591797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399735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de-DE"/>
              <a:t>Bild durch Klicken auf Symbol hinzufügen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425FF-C385-0E4D-A5F1-0C6FA6152798}" type="datetimeFigureOut">
              <a:rPr lang="de-DE" smtClean="0"/>
              <a:t>25.08.25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75587-9DF8-E34C-BCA2-40A29591797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29242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1B425FF-C385-0E4D-A5F1-0C6FA6152798}" type="datetimeFigureOut">
              <a:rPr lang="de-DE" smtClean="0"/>
              <a:t>25.08.25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5675587-9DF8-E34C-BCA2-40A29591797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527168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9470027-6963-B7E0-453F-A8D6794B6DF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Grafik 18">
            <a:extLst>
              <a:ext uri="{FF2B5EF4-FFF2-40B4-BE49-F238E27FC236}">
                <a16:creationId xmlns:a16="http://schemas.microsoft.com/office/drawing/2014/main" id="{29A395DD-F2FF-49CA-2B1A-194B6117E707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63" y="-3270"/>
            <a:ext cx="7560000" cy="10698353"/>
          </a:xfrm>
          <a:prstGeom prst="rect">
            <a:avLst/>
          </a:prstGeom>
        </p:spPr>
      </p:pic>
      <p:sp>
        <p:nvSpPr>
          <p:cNvPr id="7" name="Textfeld 6">
            <a:extLst>
              <a:ext uri="{FF2B5EF4-FFF2-40B4-BE49-F238E27FC236}">
                <a16:creationId xmlns:a16="http://schemas.microsoft.com/office/drawing/2014/main" id="{E262B72B-8E1F-C16F-D5BB-9CDF29030F3A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719837" y="5120593"/>
            <a:ext cx="6120000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de-DE" sz="3600" dirty="0">
                <a:latin typeface="BaWue Sans" pitchFamily="2" charset="77"/>
              </a:rPr>
              <a:t>Max Mustermann</a:t>
            </a:r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AB29B831-D357-9445-AB9E-E8F918A089BB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719837" y="6685048"/>
            <a:ext cx="4618121" cy="1005403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1960"/>
              </a:lnSpc>
            </a:pPr>
            <a:r>
              <a:rPr lang="de-DE" sz="1400" dirty="0">
                <a:latin typeface="BaWue Sans" pitchFamily="2" charset="77"/>
              </a:rPr>
              <a:t>hier steht ein Freitext beispielsweise Angaben wie </a:t>
            </a:r>
          </a:p>
          <a:p>
            <a:pPr>
              <a:lnSpc>
                <a:spcPts val="1960"/>
              </a:lnSpc>
            </a:pPr>
            <a:r>
              <a:rPr lang="de-DE" sz="1400" dirty="0">
                <a:latin typeface="BaWue Sans" pitchFamily="2" charset="77"/>
              </a:rPr>
              <a:t>zurückgelegte km oder vermiedenes CO2 </a:t>
            </a:r>
            <a:r>
              <a:rPr lang="de-DE" sz="1400" dirty="0" err="1">
                <a:latin typeface="BaWue Sans" pitchFamily="2" charset="77"/>
              </a:rPr>
              <a:t>Lorem</a:t>
            </a:r>
            <a:r>
              <a:rPr lang="de-DE" sz="1400" dirty="0">
                <a:latin typeface="BaWue Sans" pitchFamily="2" charset="77"/>
              </a:rPr>
              <a:t> </a:t>
            </a:r>
            <a:r>
              <a:rPr lang="de-DE" sz="1400" dirty="0" err="1">
                <a:latin typeface="BaWue Sans" pitchFamily="2" charset="77"/>
              </a:rPr>
              <a:t>ipsum</a:t>
            </a:r>
            <a:r>
              <a:rPr lang="de-DE" sz="1400" dirty="0">
                <a:latin typeface="BaWue Sans" pitchFamily="2" charset="77"/>
              </a:rPr>
              <a:t> </a:t>
            </a:r>
          </a:p>
          <a:p>
            <a:pPr>
              <a:lnSpc>
                <a:spcPts val="1960"/>
              </a:lnSpc>
            </a:pPr>
            <a:r>
              <a:rPr lang="de-DE" sz="1400" dirty="0" err="1">
                <a:latin typeface="BaWue Sans" pitchFamily="2" charset="77"/>
              </a:rPr>
              <a:t>nonummy</a:t>
            </a:r>
            <a:r>
              <a:rPr lang="de-DE" sz="1400" dirty="0">
                <a:latin typeface="BaWue Sans" pitchFamily="2" charset="77"/>
              </a:rPr>
              <a:t> </a:t>
            </a:r>
            <a:r>
              <a:rPr lang="de-DE" sz="1400" dirty="0" err="1">
                <a:latin typeface="BaWue Sans" pitchFamily="2" charset="77"/>
              </a:rPr>
              <a:t>nibh</a:t>
            </a:r>
            <a:r>
              <a:rPr lang="de-DE" sz="1400" dirty="0">
                <a:latin typeface="BaWue Sans" pitchFamily="2" charset="77"/>
              </a:rPr>
              <a:t> </a:t>
            </a:r>
            <a:r>
              <a:rPr lang="de-DE" sz="1400" dirty="0" err="1">
                <a:latin typeface="BaWue Sans" pitchFamily="2" charset="77"/>
              </a:rPr>
              <a:t>dolor</a:t>
            </a:r>
            <a:r>
              <a:rPr lang="de-DE" sz="1400" dirty="0">
                <a:latin typeface="BaWue Sans" pitchFamily="2" charset="77"/>
              </a:rPr>
              <a:t> </a:t>
            </a:r>
            <a:r>
              <a:rPr lang="de-DE" sz="1400" dirty="0" err="1">
                <a:latin typeface="BaWue Sans" pitchFamily="2" charset="77"/>
              </a:rPr>
              <a:t>sit</a:t>
            </a:r>
            <a:r>
              <a:rPr lang="de-DE" sz="1400" dirty="0">
                <a:latin typeface="BaWue Sans" pitchFamily="2" charset="77"/>
              </a:rPr>
              <a:t> </a:t>
            </a:r>
            <a:r>
              <a:rPr lang="de-DE" sz="1400" dirty="0" err="1">
                <a:latin typeface="BaWue Sans" pitchFamily="2" charset="77"/>
              </a:rPr>
              <a:t>amet</a:t>
            </a:r>
            <a:r>
              <a:rPr lang="de-DE" sz="1400" dirty="0">
                <a:latin typeface="BaWue Sans" pitchFamily="2" charset="77"/>
              </a:rPr>
              <a:t>, </a:t>
            </a:r>
            <a:r>
              <a:rPr lang="de-DE" sz="1400" dirty="0" err="1">
                <a:latin typeface="BaWue Sans" pitchFamily="2" charset="77"/>
              </a:rPr>
              <a:t>consectetuer</a:t>
            </a:r>
            <a:r>
              <a:rPr lang="de-DE" sz="1400" dirty="0">
                <a:latin typeface="BaWue Sans" pitchFamily="2" charset="77"/>
              </a:rPr>
              <a:t> </a:t>
            </a:r>
            <a:r>
              <a:rPr lang="de-DE" sz="1400" dirty="0" err="1">
                <a:latin typeface="BaWue Sans" pitchFamily="2" charset="77"/>
              </a:rPr>
              <a:t>adipiscing</a:t>
            </a:r>
            <a:r>
              <a:rPr lang="de-DE" sz="1400" dirty="0">
                <a:latin typeface="BaWue Sans" pitchFamily="2" charset="77"/>
              </a:rPr>
              <a:t> </a:t>
            </a:r>
            <a:r>
              <a:rPr lang="de-DE" sz="1400" dirty="0" err="1">
                <a:latin typeface="BaWue Sans" pitchFamily="2" charset="77"/>
              </a:rPr>
              <a:t>elit</a:t>
            </a:r>
            <a:r>
              <a:rPr lang="de-DE" sz="1400" dirty="0">
                <a:latin typeface="BaWue Sans" pitchFamily="2" charset="77"/>
              </a:rPr>
              <a:t>, sed </a:t>
            </a:r>
            <a:r>
              <a:rPr lang="de-DE" sz="1400" dirty="0" err="1">
                <a:latin typeface="BaWue Sans" pitchFamily="2" charset="77"/>
              </a:rPr>
              <a:t>diam</a:t>
            </a:r>
            <a:r>
              <a:rPr lang="de-DE" sz="1400" dirty="0">
                <a:latin typeface="BaWue Sans" pitchFamily="2" charset="77"/>
              </a:rPr>
              <a:t>.</a:t>
            </a: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F8E263A2-3F18-F6CF-9C63-7E0C63CEBF37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719837" y="6351753"/>
            <a:ext cx="3996000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de-DE" sz="1400" b="1" dirty="0">
                <a:latin typeface="BaWue Sans SemiBold" pitchFamily="2" charset="77"/>
              </a:rPr>
              <a:t>Kommune, den TT.MM.JJJJ</a:t>
            </a:r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DA7F0D07-6895-BB35-B103-F5A57A82B89F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719837" y="8665470"/>
            <a:ext cx="3996000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de-DE" sz="1000" dirty="0">
                <a:latin typeface="BaWue Sans" pitchFamily="2" charset="77"/>
              </a:rPr>
              <a:t>Max Mustermann, Bürgermeister Kommune </a:t>
            </a:r>
            <a:r>
              <a:rPr lang="de-DE" sz="1000" dirty="0" err="1">
                <a:latin typeface="BaWue Sans" pitchFamily="2" charset="77"/>
              </a:rPr>
              <a:t>xy</a:t>
            </a:r>
            <a:endParaRPr lang="de-DE" sz="1000" dirty="0">
              <a:latin typeface="BaWue Sans" pitchFamily="2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33172576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RadKULTUR CMYK">
      <a:dk1>
        <a:srgbClr val="150D0D"/>
      </a:dk1>
      <a:lt1>
        <a:srgbClr val="FFFFFF"/>
      </a:lt1>
      <a:dk2>
        <a:srgbClr val="150D0D"/>
      </a:dk2>
      <a:lt2>
        <a:srgbClr val="ECE8E4"/>
      </a:lt2>
      <a:accent1>
        <a:srgbClr val="174489"/>
      </a:accent1>
      <a:accent2>
        <a:srgbClr val="D7117D"/>
      </a:accent2>
      <a:accent3>
        <a:srgbClr val="23224C"/>
      </a:accent3>
      <a:accent4>
        <a:srgbClr val="1585BA"/>
      </a:accent4>
      <a:accent5>
        <a:srgbClr val="8ED1E8"/>
      </a:accent5>
      <a:accent6>
        <a:srgbClr val="43327B"/>
      </a:accent6>
      <a:hlink>
        <a:srgbClr val="150D0D"/>
      </a:hlink>
      <a:folHlink>
        <a:srgbClr val="174489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185FA22ADF4BF34CBC0D0497FC271CE6" ma:contentTypeVersion="34" ma:contentTypeDescription="Ein neues Dokument erstellen." ma:contentTypeScope="" ma:versionID="286c2991af022b75980eedb3ccf58e72">
  <xsd:schema xmlns:xsd="http://www.w3.org/2001/XMLSchema" xmlns:xs="http://www.w3.org/2001/XMLSchema" xmlns:p="http://schemas.microsoft.com/office/2006/metadata/properties" xmlns:ns2="eb3cc66f-2032-400d-83a4-9d99337f4242" xmlns:ns3="a79f8e6b-e95f-4fcc-b1e3-72903fc9b72b" xmlns:ns4="36a151ac-043f-4a6a-8e91-d2a3b8729d7e" xmlns:ns5="2afbd36a-a117-44e4-8465-5b6b063f8e01" targetNamespace="http://schemas.microsoft.com/office/2006/metadata/properties" ma:root="true" ma:fieldsID="0bf5a322423f897d497fc823ce9fad09" ns2:_="" ns3:_="" ns4:_="" ns5:_="">
    <xsd:import namespace="eb3cc66f-2032-400d-83a4-9d99337f4242"/>
    <xsd:import namespace="a79f8e6b-e95f-4fcc-b1e3-72903fc9b72b"/>
    <xsd:import namespace="36a151ac-043f-4a6a-8e91-d2a3b8729d7e"/>
    <xsd:import namespace="2afbd36a-a117-44e4-8465-5b6b063f8e0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4:MediaServiceLocation" minOccurs="0"/>
                <xsd:element ref="ns4:MediaLengthInSeconds" minOccurs="0"/>
                <xsd:element ref="ns4:MediaServiceBillingMetadata" minOccurs="0"/>
                <xsd:element ref="ns2:lcf76f155ced4ddcb4097134ff3c332f" minOccurs="0"/>
                <xsd:element ref="ns5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b3cc66f-2032-400d-83a4-9d99337f424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4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Bildmarkierungen" ma:readOnly="false" ma:fieldId="{5cf76f15-5ced-4ddc-b409-7134ff3c332f}" ma:taxonomyMulti="true" ma:sspId="1effff48-cca9-4807-8ad1-02586ec8c425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79f8e6b-e95f-4fcc-b1e3-72903fc9b72b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6a151ac-043f-4a6a-8e91-d2a3b8729d7e" elementFormDefault="qualified">
    <xsd:import namespace="http://schemas.microsoft.com/office/2006/documentManagement/types"/>
    <xsd:import namespace="http://schemas.microsoft.com/office/infopath/2007/PartnerControls"/>
    <xsd:element name="MediaServiceLocation" ma:index="18" nillable="true" ma:displayName="Location" ma:indexed="true" ma:internalName="MediaServiceLocation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BillingMetadata" ma:index="20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afbd36a-a117-44e4-8465-5b6b063f8e01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90852116-a0d5-482b-95fd-d6e5d9e9849d}" ma:internalName="TaxCatchAll" ma:showField="CatchAllData" ma:web="2afbd36a-a117-44e4-8465-5b6b063f8e0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a79f8e6b-e95f-4fcc-b1e3-72903fc9b72b">
      <UserInfo>
        <DisplayName/>
        <AccountId xsi:nil="true"/>
        <AccountType/>
      </UserInfo>
    </SharedWithUsers>
    <MediaLengthInSeconds xmlns="36a151ac-043f-4a6a-8e91-d2a3b8729d7e" xsi:nil="true"/>
    <lcf76f155ced4ddcb4097134ff3c332f xmlns="eb3cc66f-2032-400d-83a4-9d99337f4242">
      <Terms xmlns="http://schemas.microsoft.com/office/infopath/2007/PartnerControls"/>
    </lcf76f155ced4ddcb4097134ff3c332f>
    <TaxCatchAll xmlns="2afbd36a-a117-44e4-8465-5b6b063f8e01" xsi:nil="true"/>
  </documentManagement>
</p:properties>
</file>

<file path=customXml/itemProps1.xml><?xml version="1.0" encoding="utf-8"?>
<ds:datastoreItem xmlns:ds="http://schemas.openxmlformats.org/officeDocument/2006/customXml" ds:itemID="{CB408EDC-780E-4587-8B15-87734069E39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b3cc66f-2032-400d-83a4-9d99337f4242"/>
    <ds:schemaRef ds:uri="a79f8e6b-e95f-4fcc-b1e3-72903fc9b72b"/>
    <ds:schemaRef ds:uri="36a151ac-043f-4a6a-8e91-d2a3b8729d7e"/>
    <ds:schemaRef ds:uri="2afbd36a-a117-44e4-8465-5b6b063f8e0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992FE950-D4CE-4B42-A6E1-B45445B9240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90CB11F-0C96-4469-9DF1-B5667FDE1CFB}">
  <ds:schemaRefs>
    <ds:schemaRef ds:uri="http://schemas.microsoft.com/office/infopath/2007/PartnerControls"/>
    <ds:schemaRef ds:uri="http://purl.org/dc/terms/"/>
    <ds:schemaRef ds:uri="a79f8e6b-e95f-4fcc-b1e3-72903fc9b72b"/>
    <ds:schemaRef ds:uri="http://purl.org/dc/dcmitype/"/>
    <ds:schemaRef ds:uri="36a151ac-043f-4a6a-8e91-d2a3b8729d7e"/>
    <ds:schemaRef ds:uri="http://schemas.microsoft.com/office/2006/documentManagement/types"/>
    <ds:schemaRef ds:uri="eb3cc66f-2032-400d-83a4-9d99337f4242"/>
    <ds:schemaRef ds:uri="http://schemas.openxmlformats.org/package/2006/metadata/core-properties"/>
    <ds:schemaRef ds:uri="http://purl.org/dc/elements/1.1/"/>
    <ds:schemaRef ds:uri="2afbd36a-a117-44e4-8465-5b6b063f8e01"/>
    <ds:schemaRef ds:uri="http://schemas.microsoft.com/office/2006/metadata/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43</Words>
  <Application>Microsoft Macintosh PowerPoint</Application>
  <PresentationFormat>Benutzerdefiniert</PresentationFormat>
  <Paragraphs>6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7" baseType="lpstr">
      <vt:lpstr>Aptos</vt:lpstr>
      <vt:lpstr>Aptos Display</vt:lpstr>
      <vt:lpstr>Arial</vt:lpstr>
      <vt:lpstr>BaWue Sans</vt:lpstr>
      <vt:lpstr>BaWue Sans SemiBold</vt:lpstr>
      <vt:lpstr>Office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Lucie Ilg</dc:creator>
  <cp:lastModifiedBy>Loreen Stummer</cp:lastModifiedBy>
  <cp:revision>1</cp:revision>
  <dcterms:created xsi:type="dcterms:W3CDTF">2025-03-10T09:26:58Z</dcterms:created>
  <dcterms:modified xsi:type="dcterms:W3CDTF">2025-08-25T11:44:01Z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0x010100185FA22ADF4BF34CBC0D0497FC271CE6</vt:lpwstr>
  </property>
  <property fmtid="{D5CDD505-2E9C-101B-9397-08002B2CF9AE}" pid="3" name="GUID">
    <vt:lpwstr>7fb19834-782d-42c0-8981-4e392c31a35b</vt:lpwstr>
  </property>
  <property fmtid="{D5CDD505-2E9C-101B-9397-08002B2CF9AE}" pid="4" name="xd_Signature">
    <vt:bool>false</vt:bool>
  </property>
  <property fmtid="{D5CDD505-2E9C-101B-9397-08002B2CF9AE}" pid="5" name="xd_ProgID">
    <vt:lpwstr/>
  </property>
  <property fmtid="{D5CDD505-2E9C-101B-9397-08002B2CF9AE}" pid="6" name="_SourceUrl">
    <vt:lpwstr/>
  </property>
  <property fmtid="{D5CDD505-2E9C-101B-9397-08002B2CF9AE}" pid="7" name="_SharedFileIndex">
    <vt:lpwstr/>
  </property>
  <property fmtid="{D5CDD505-2E9C-101B-9397-08002B2CF9AE}" pid="8" name="ComplianceAssetId">
    <vt:lpwstr/>
  </property>
  <property fmtid="{D5CDD505-2E9C-101B-9397-08002B2CF9AE}" pid="9" name="TemplateUrl">
    <vt:lpwstr/>
  </property>
  <property fmtid="{D5CDD505-2E9C-101B-9397-08002B2CF9AE}" pid="10" name="_ExtendedDescription">
    <vt:lpwstr/>
  </property>
  <property fmtid="{D5CDD505-2E9C-101B-9397-08002B2CF9AE}" pid="11" name="TriggerFlowInfo">
    <vt:lpwstr/>
  </property>
  <property fmtid="{D5CDD505-2E9C-101B-9397-08002B2CF9AE}" pid="12" name="MediaServiceImageTags">
    <vt:lpwstr/>
  </property>
</Properties>
</file>